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4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1.png>
</file>

<file path=ppt/media/image12.png>
</file>

<file path=ppt/media/image1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BFB3A-8F7F-224B-BC4B-B2F1840A298D}" type="datetimeFigureOut">
              <a:rPr lang="en-US" smtClean="0"/>
              <a:t>2/24/20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614B6-EADE-7E4A-82BE-E4086F970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8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Restaurant categories in Switzerland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Pierre-Olivier Guimond, 23.02.2020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487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districts: 3 clusters (cont’d)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863" y="1985962"/>
            <a:ext cx="5506142" cy="401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84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districts: hierarchy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467" y="2579688"/>
            <a:ext cx="9450387" cy="251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30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Communes: 4 clusters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375" y="2071687"/>
            <a:ext cx="4494213" cy="381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3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Communes: 4 clusters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209" y="1944241"/>
            <a:ext cx="6450013" cy="397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396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Communes: 4 </a:t>
            </a:r>
            <a:r>
              <a:rPr lang="en-US" dirty="0" smtClean="0"/>
              <a:t>clusters classification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450" y="2014537"/>
            <a:ext cx="4577605" cy="391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96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ypical restaurants depend </a:t>
            </a:r>
            <a:r>
              <a:rPr lang="en-US" dirty="0"/>
              <a:t>strongly on the population density and the geographical location. </a:t>
            </a:r>
            <a:endParaRPr lang="en-US" dirty="0" smtClean="0"/>
          </a:p>
          <a:p>
            <a:r>
              <a:rPr lang="en-US" dirty="0" smtClean="0"/>
              <a:t>Restaurants </a:t>
            </a:r>
            <a:r>
              <a:rPr lang="en-US" dirty="0"/>
              <a:t>such as diners and Swiss restaurants are the typical types found in the countryside, i.e. in rural communes and districts with lower population density.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more urban areas have a much broader distribution of restaurant categories, including a prevalence for Italian, French or Asian cuisine.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746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eople </a:t>
            </a:r>
            <a:r>
              <a:rPr lang="en-US" dirty="0"/>
              <a:t>in Switzerland have their own cultures, cuisines, and traditions, </a:t>
            </a:r>
            <a:r>
              <a:rPr lang="en-US" dirty="0" smtClean="0"/>
              <a:t>which have </a:t>
            </a:r>
            <a:r>
              <a:rPr lang="en-US" dirty="0"/>
              <a:t>also inherited some influence from the </a:t>
            </a:r>
            <a:r>
              <a:rPr lang="en-US" dirty="0" err="1"/>
              <a:t>neighbouring</a:t>
            </a:r>
            <a:r>
              <a:rPr lang="en-US" dirty="0"/>
              <a:t> cultures</a:t>
            </a:r>
          </a:p>
          <a:p>
            <a:r>
              <a:rPr lang="en-US" dirty="0" smtClean="0"/>
              <a:t>-&gt; </a:t>
            </a:r>
            <a:r>
              <a:rPr lang="en-US" dirty="0"/>
              <a:t>How do the type, amount and diversity of restaurants depend on the location throughout the canton of Vaud?</a:t>
            </a:r>
          </a:p>
          <a:p>
            <a:r>
              <a:rPr lang="en-US" dirty="0"/>
              <a:t>Q</a:t>
            </a:r>
            <a:r>
              <a:rPr lang="en-US" dirty="0" smtClean="0"/>
              <a:t>uestion of </a:t>
            </a:r>
            <a:r>
              <a:rPr lang="en-US" dirty="0"/>
              <a:t>great interest for individuals wishing to open a restaurant, or for restaurant chain owners looking to open new </a:t>
            </a:r>
            <a:r>
              <a:rPr lang="en-US" dirty="0" smtClean="0"/>
              <a:t>units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498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Communes as territorial divisions: properties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150" y="2043112"/>
            <a:ext cx="5518080" cy="390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94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Communes as territorial divisions: </a:t>
            </a:r>
            <a:r>
              <a:rPr lang="en-US" dirty="0" smtClean="0"/>
              <a:t>properties (cont’d)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225" y="214312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29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Districts as larger territorial divisions: properties of restaurants categories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3952" y="2114550"/>
            <a:ext cx="5318528" cy="378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99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Districts as larger territorial divisions: properties of restaurants categories (cont’d)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463" y="2116601"/>
            <a:ext cx="7587920" cy="384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389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districts: 2 clusters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512" y="1970087"/>
            <a:ext cx="54864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09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districts: 2 clusters (cont’d)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324" y="2001837"/>
            <a:ext cx="7796213" cy="395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86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districts: 3 clusters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413" y="2049462"/>
            <a:ext cx="5073703" cy="381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33817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</TotalTime>
  <Words>225</Words>
  <Application>Microsoft Macintosh PowerPoint</Application>
  <PresentationFormat>Widescreen</PresentationFormat>
  <Paragraphs>22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Gill Sans MT</vt:lpstr>
      <vt:lpstr>Arial</vt:lpstr>
      <vt:lpstr>Gallery</vt:lpstr>
      <vt:lpstr>Restaurant categories in Switzerland</vt:lpstr>
      <vt:lpstr>Introduction</vt:lpstr>
      <vt:lpstr>Communes as territorial divisions: properties</vt:lpstr>
      <vt:lpstr>Communes as territorial divisions: properties (cont’d)</vt:lpstr>
      <vt:lpstr>Districts as larger territorial divisions: properties of restaurants categories</vt:lpstr>
      <vt:lpstr>Districts as larger territorial divisions: properties of restaurants categories (cont’d)</vt:lpstr>
      <vt:lpstr>Clustering districts: 2 clusters</vt:lpstr>
      <vt:lpstr>Clustering districts: 2 clusters (cont’d)</vt:lpstr>
      <vt:lpstr>Clustering districts: 3 clusters</vt:lpstr>
      <vt:lpstr>Clustering districts: 3 clusters (cont’d)</vt:lpstr>
      <vt:lpstr>Clustering districts: hierarchy</vt:lpstr>
      <vt:lpstr>Clustering Communes: 4 clusters</vt:lpstr>
      <vt:lpstr>Clustering Communes: 4 clusters</vt:lpstr>
      <vt:lpstr>Clustering Communes: 4 clusters classification</vt:lpstr>
      <vt:lpstr>Conclusions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Restaurant categories in Switzerland</dc:title>
  <dc:creator>Pierre-Olivier Guimond</dc:creator>
  <cp:lastModifiedBy>Pierre-Olivier Guimond</cp:lastModifiedBy>
  <cp:revision>14</cp:revision>
  <dcterms:created xsi:type="dcterms:W3CDTF">2020-02-23T16:40:36Z</dcterms:created>
  <dcterms:modified xsi:type="dcterms:W3CDTF">2020-02-24T09:39:10Z</dcterms:modified>
</cp:coreProperties>
</file>

<file path=docProps/thumbnail.jpeg>
</file>